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6" r:id="rId81"/>
    <p:sldId id="335" r:id="rId82"/>
    <p:sldId id="337" r:id="rId83"/>
    <p:sldId id="338" r:id="rId84"/>
    <p:sldId id="339" r:id="rId85"/>
    <p:sldId id="340" r:id="rId86"/>
    <p:sldId id="341" r:id="rId8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46AF-9812-419B-9359-62514AA59202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C5C13-025F-48F0-933E-AC3940FB51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180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52E59-E964-D149-0572-F95C73359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2081B3-C9A9-0B6D-11D7-585C7AA74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6FF8F6-678A-5A76-3043-6AEDCCAF1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8534D4-C0A5-3C8B-9652-2AF5F6F9B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641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3E902-F441-6762-B389-DB45E3FE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6B72E9-EC92-79D2-4767-428433FBF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949E0D-023D-B85A-0179-B0350F399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CF8552-6CED-42D2-11D2-9759EB5BB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105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B7102-B9DD-D978-67DC-E82F82F8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183FD4-4463-9FB1-A278-53F12264E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50C14D-6345-7FFC-A46A-813AFC3C1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DBD4F9-2188-88A4-48F5-6E195DA98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840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4842-9180-4541-FCBB-A0800EB9E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35DBDF-0275-248C-F201-E9528F0E4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F169FC-23C1-B106-36CE-D7F4DEDB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06B343-0D9D-94BE-DF8C-A61CFD041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518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E6093-8910-2A39-0A93-38F9E890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DBE4509-F6A4-A130-BDF3-7EB2802EA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618641-5E57-FD21-3635-7B414740F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99EFF2-1B68-32B7-5FAF-A4955B471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62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71E5D-0F71-D3B9-3B99-34061F0A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F7DD15-DDC9-3C2C-6C98-E9F15DC4A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6EEBAAC-9BB5-3B09-2BB4-991222B2D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62EB6C-E9C5-94E6-F7BF-B018DB9B3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289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519E3-A6E5-45E2-F2BA-130A12D27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B4A27F-4E2A-0723-70B4-77647BAFE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0FAE09-947D-26A4-D53B-DF2040394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F76BB8-9CCC-2BB1-A6AF-E24418252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212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10AB-B34F-114E-D064-5FFF0B372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AD00D0-9F9E-42CC-0873-F2EE46F4D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312DE7-3CB8-9D93-18AE-799BF04EE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4EEC71-E96B-558C-C482-056F39D67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270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5537D-4629-7C85-BFF2-C121FEE9F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3B184B-886C-173D-A1C3-176060B54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AB6D2F3-B303-8BC8-8AEC-EE8AD5AA5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F22831-C68C-1AA2-886D-8F6C4FC4F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140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C1D5B-67E1-631A-AE54-EAB034421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EEB1203-DA8E-3EC7-7FBF-9AA3E6E6D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89ED593-6930-1351-F132-FFABFB024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E9D2EF-9456-A4AA-B26D-1173EA694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71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B95AC-2841-3B46-0DFE-477245771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6F47A0-9BE7-B24A-8E82-2F2489F3C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B586A1E-F48B-A6B0-00D9-52D5E2AE7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BDBC2C-2DAC-67C3-4B27-8FE52ED0D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7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F3C29-05DB-2493-A225-E74DDA5A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E8E23D8-0759-90F2-5BD1-EAD94A320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792344D-DD0A-CC6E-5332-F8BA0F98C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4D132E-AA02-99E1-0D93-A865D077A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189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E4E2D-865C-982A-4354-59944C3D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172491-7FF6-816D-BAEC-4656E3777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714947-319A-CEFC-3FF3-746219A69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E21BCC-E1FC-8BC5-B62B-1C0DD1602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575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DD59-9496-7082-DDC2-F4ECFA961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48B905-9045-8B96-D088-A958AE6D8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958425-5092-7C47-0AC9-6218ED36B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9AD691-6919-D912-FE10-2C60A1A3C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691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DEE8-5E0D-842F-A47C-4986D433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1DC567-6534-60CE-85ED-D1638CEF2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C7825AC-CA10-2B80-EDBF-653F1F8C5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788C4D-768F-9F79-F9F5-0FD4D1A1A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915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BEBB8-9031-2E23-7F90-805028817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89808BB-7287-D34A-9CB3-C567C3C0F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E378C8C-0AA4-34BF-6B52-BCACCADA6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FE7FF6-692C-47E6-8BC9-F0519ED35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61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D2FDD-37BC-5BB3-3845-08A17D83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D1EBF5-12B5-3694-13B9-E49795874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BD9C3A-6D97-B648-95DF-80B42628E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288364-5831-CD95-7A3C-94A5C01F2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65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E9D05-854F-4FE5-86EA-28EEBC0B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10B67B-8FAA-8D7E-D8BE-D278E0270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837924-9757-C2D7-A0C2-881C2009B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5E2452-3D95-6035-243D-3236E00AA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541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0A125-F9DB-127D-A224-16204E67A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D8B479-FCF6-9F5B-48F6-A3E87653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B31885-2D80-F1B1-DAEA-2E84B2F7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7E87E6-692E-C28C-DBF1-795CFBFA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ABEB54-FAA5-0A7F-A738-BF5AE8EE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99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27143-EA63-6840-A4C9-86C859D8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C2BF6F-E021-353A-41AB-3FE648E18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B2CC9A-A3BA-1B26-893C-9D5DAF51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1A9EFF-978D-CD54-4003-EF3AF483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6E9C11-8850-1B39-73E0-548CF9EDB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45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72D0A1C-5566-76CA-003C-30C12B3C4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A858E67-ED26-99F2-14F0-AA62744F7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E4389-B64D-252C-4883-33C3E5FB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9D18A2-E51A-3066-6044-B8C21ACB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FD73F6-6141-B671-405B-4712A7C7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05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79D24-4FB2-748C-7BA4-85A02DFD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133DB6-04B6-2653-8121-30088319A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7F1B08-1D52-A5CE-D38C-DD02FA7D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BEC97C-E895-5337-542A-2CAAF2DE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CFB3FE-1658-F39D-491C-DDAE88FB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59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23A7C9-FCA0-2F43-9A8B-5543F2D7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DE70C6-1280-3255-C7FC-3475500A1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DF416C-C516-9124-8406-87C01BA8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83444E-3BCC-3152-1388-135FF254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E05B8B-2D41-03DA-4F87-B41280B7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34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4C8C0-CE1B-D02A-7B6D-37F74BE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15D2C4-FB85-B043-69EE-B2C842391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8E24E7-F285-3ABD-DDE9-8604B07A4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757457-C587-87F3-0B49-9534AC78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D93809-4372-5174-FCB9-9232D1B1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C9F713-63F9-151A-1C9C-2A6DF4CA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50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1E334-AA27-118C-78E3-08198FDFC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5C8819-3BD3-DD43-9B63-C9A0DA61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A708E0-1083-B5CE-66C4-F8916BE01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21C3ED-FA6C-551D-4325-1E62C8F1E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4D881CE-5AE9-A1EC-4F6C-C38354B50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333A3F9-CD8B-0521-AED1-5713D687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E723B6A-9325-BAF0-B48D-650EA4D8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6C3EDA2-A892-8E82-445C-404FAA08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67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ACEF49-876E-8120-B989-C62118EB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26C07FB-FC0B-98CB-C936-2E8E13D8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884E8E-2DB7-A5AA-5945-4046F44A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6F3972-6D75-D39A-BF8C-09FD82C2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13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F6D0CA-FF3F-A5FF-FF69-60539655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393330D-A3FF-7656-577E-D03CB470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5D99D-D88A-2378-9D90-701314E19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04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33769-89B5-981D-2446-6C0EA51A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C5408E-837E-28A8-BAC8-89A9354B0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F02EF0-B0DC-8D77-D404-7D4C1C0F4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545692-9EEC-2D32-6F6F-4E9BCE62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9A52EB-7BB7-4083-0085-168457F6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86187D-34E1-08EB-313F-9F5C594C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79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2DA84-0CB4-E4B1-1AC1-BE9E2C87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2D37163-C3AA-17EE-0488-2958451CF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ED7C50-6EE9-557E-EFB3-D0FF2A7E6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14E171-4B3C-0CD2-9AF7-B01A93D7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C58525-8F57-B84B-F53D-831394A8F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AE4A2C-44BC-54F0-AAF8-F09ECE92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65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B2CEDE-2579-625F-2614-4DAB8B35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FEF17C-B866-90A1-CDF9-0F9009FE3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4017F8-B7AF-07C3-16B6-7707DA02F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B97E58-4530-3A47-597F-0DF64B5FA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10318-55E3-53F0-BEDB-2C63D4472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18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rendehtml5facil.blogspot.com/2019/01/05-html-css-parte-secundaria-aside.html" TargetMode="External"/><Relationship Id="rId7" Type="http://schemas.openxmlformats.org/officeDocument/2006/relationships/hyperlink" Target="https://elblogdepicodev.blogspot.com/2012/11/como-crear-y-usar-sprites-en-paginas.html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fernando-gaitan.com.ar/crear-un-callback-en-javascript/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CE0C0-2CEF-D2A6-C292-DB0345024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 Backend</a:t>
            </a:r>
            <a:br>
              <a:rPr lang="fr-FR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42E911B-0E47-1946-9376-732D65B10AEE}"/>
              </a:ext>
            </a:extLst>
          </p:cNvPr>
          <p:cNvSpPr txBox="1">
            <a:spLocks/>
          </p:cNvSpPr>
          <p:nvPr/>
        </p:nvSpPr>
        <p:spPr>
          <a:xfrm>
            <a:off x="-3178090" y="-186279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Gloire </a:t>
            </a:r>
            <a:r>
              <a:rPr lang="fr-FR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Dianzenza</a:t>
            </a:r>
            <a:endParaRPr lang="fr-F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0443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4794E6-B3F3-A361-2A8D-49AC6DB3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Modèle table utilisateurs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FEC68E-80B3-251C-1161-086D10745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86" y="1432559"/>
            <a:ext cx="5046492" cy="51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4C21DF-B90E-40C4-3037-FD13A1455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D139A-CD1F-79C1-162F-8111EDE8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Modèle table </a:t>
            </a:r>
            <a:r>
              <a:rPr lang="fr-FR" b="1" dirty="0" err="1">
                <a:solidFill>
                  <a:srgbClr val="FF0000"/>
                </a:solidFill>
              </a:rPr>
              <a:t>posts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170947-5AB6-E827-EB28-A7E61835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249" y="1432559"/>
            <a:ext cx="4644965" cy="516001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414C7A1-AA75-7453-4239-0DD0CB2616B1}"/>
              </a:ext>
            </a:extLst>
          </p:cNvPr>
          <p:cNvSpPr txBox="1"/>
          <p:nvPr/>
        </p:nvSpPr>
        <p:spPr>
          <a:xfrm>
            <a:off x="5486400" y="1690688"/>
            <a:ext cx="6471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dates seront écrites sous forme de texte sous le format AAAA-MM-JJ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chaîne de caractères a une limite de 255 caractères alors que le texte peut stocker jusqu’à 30000 caractères.</a:t>
            </a:r>
          </a:p>
        </p:txBody>
      </p:sp>
    </p:spTree>
    <p:extLst>
      <p:ext uri="{BB962C8B-B14F-4D97-AF65-F5344CB8AC3E}">
        <p14:creationId xmlns:p14="http://schemas.microsoft.com/office/powerpoint/2010/main" val="61506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83FF5-B841-C4E6-FB94-8F692DF0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Relations tables Sequelize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143C7-1135-ECFC-D8F8-BE930DA16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One-to-One (sécurité sociale), One-to-</a:t>
            </a:r>
            <a:r>
              <a:rPr lang="fr-FR" dirty="0" err="1">
                <a:solidFill>
                  <a:srgbClr val="FF0000"/>
                </a:solidFill>
              </a:rPr>
              <a:t>Many</a:t>
            </a:r>
            <a:r>
              <a:rPr lang="fr-FR" dirty="0">
                <a:solidFill>
                  <a:srgbClr val="FF0000"/>
                </a:solidFill>
              </a:rPr>
              <a:t> (pays et villes) and </a:t>
            </a:r>
            <a:r>
              <a:rPr lang="fr-FR" dirty="0" err="1">
                <a:solidFill>
                  <a:srgbClr val="FF0000"/>
                </a:solidFill>
              </a:rPr>
              <a:t>Many</a:t>
            </a:r>
            <a:r>
              <a:rPr lang="fr-FR" dirty="0">
                <a:solidFill>
                  <a:srgbClr val="FF0000"/>
                </a:solidFill>
              </a:rPr>
              <a:t>-to-</a:t>
            </a:r>
            <a:r>
              <a:rPr lang="fr-FR" dirty="0" err="1">
                <a:solidFill>
                  <a:srgbClr val="FF0000"/>
                </a:solidFill>
              </a:rPr>
              <a:t>Many</a:t>
            </a:r>
            <a:r>
              <a:rPr lang="fr-FR" dirty="0">
                <a:solidFill>
                  <a:srgbClr val="FF0000"/>
                </a:solidFill>
              </a:rPr>
              <a:t> (étudiants et cours)</a:t>
            </a:r>
          </a:p>
          <a:p>
            <a:r>
              <a:rPr lang="fr-FR" dirty="0" err="1">
                <a:solidFill>
                  <a:srgbClr val="FF0000"/>
                </a:solidFill>
              </a:rPr>
              <a:t>hasOne</a:t>
            </a:r>
            <a:r>
              <a:rPr lang="fr-FR" dirty="0"/>
              <a:t> (1-to-1) </a:t>
            </a:r>
            <a:r>
              <a:rPr lang="fr-FR" dirty="0" err="1"/>
              <a:t>A.hasOne</a:t>
            </a:r>
            <a:r>
              <a:rPr lang="fr-FR" dirty="0"/>
              <a:t>(B) ajoute une clé étrangère à B pour la clé primaire de A</a:t>
            </a:r>
          </a:p>
          <a:p>
            <a:r>
              <a:rPr lang="fr-FR" dirty="0" err="1">
                <a:solidFill>
                  <a:srgbClr val="FF0000"/>
                </a:solidFill>
              </a:rPr>
              <a:t>hasMany</a:t>
            </a:r>
            <a:r>
              <a:rPr lang="fr-FR" dirty="0"/>
              <a:t> (1-to-M). </a:t>
            </a:r>
            <a:r>
              <a:rPr lang="fr-FR" dirty="0" err="1"/>
              <a:t>A.hasMany</a:t>
            </a:r>
            <a:r>
              <a:rPr lang="fr-FR" dirty="0"/>
              <a:t>(B) va créer une table où chaque A peut avoir plusieurs B. Pour inclure l’inverse, on ajoute </a:t>
            </a:r>
            <a:r>
              <a:rPr lang="fr-FR" dirty="0" err="1"/>
              <a:t>B.hasMany</a:t>
            </a:r>
            <a:r>
              <a:rPr lang="fr-FR" dirty="0"/>
              <a:t>(A).</a:t>
            </a:r>
          </a:p>
          <a:p>
            <a:r>
              <a:rPr lang="fr-FR" dirty="0" err="1">
                <a:solidFill>
                  <a:srgbClr val="FF0000"/>
                </a:solidFill>
              </a:rPr>
              <a:t>belongsToMany</a:t>
            </a:r>
            <a:r>
              <a:rPr lang="fr-FR" dirty="0"/>
              <a:t> (M-to-M)</a:t>
            </a:r>
          </a:p>
          <a:p>
            <a:r>
              <a:rPr lang="fr-FR" dirty="0" err="1">
                <a:solidFill>
                  <a:srgbClr val="FF0000"/>
                </a:solidFill>
              </a:rPr>
              <a:t>belongsTo</a:t>
            </a:r>
            <a:r>
              <a:rPr lang="fr-FR"/>
              <a:t> (1-to-1): </a:t>
            </a:r>
            <a:r>
              <a:rPr lang="fr-FR" dirty="0"/>
              <a:t>Celui que j’utilise le plus; </a:t>
            </a:r>
            <a:r>
              <a:rPr lang="fr-FR" dirty="0" err="1"/>
              <a:t>A.belongsTo</a:t>
            </a:r>
            <a:r>
              <a:rPr lang="fr-FR" dirty="0"/>
              <a:t>(B) permet d’ajouter une clé étrangère à A renvoyant à la clé primaire de B</a:t>
            </a:r>
          </a:p>
        </p:txBody>
      </p:sp>
    </p:spTree>
    <p:extLst>
      <p:ext uri="{BB962C8B-B14F-4D97-AF65-F5344CB8AC3E}">
        <p14:creationId xmlns:p14="http://schemas.microsoft.com/office/powerpoint/2010/main" val="180462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07FF6-05D1-06AC-C1FA-C39A412A1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55B5E2-F90C-F714-C43F-327F6E98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Modèle table commentaires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20D302-6359-4940-15FB-50C42095C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3480" y="1928494"/>
            <a:ext cx="5046492" cy="33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73892-98F3-E59F-87A3-073EFBF2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Contrôleur utilisateurs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AD71B8-0786-64F4-867B-77A0B0B81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341" y="849963"/>
            <a:ext cx="4133943" cy="37995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6BCB88B-3AC1-8F0F-FD7D-D466A78D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6640" y="1454708"/>
            <a:ext cx="4268174" cy="259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29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7C822A-DA5A-AAFE-E3BE-8B528932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973580-DF4B-2654-8685-EB44DA4D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33554"/>
            <a:ext cx="8711767" cy="54768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98821D-C395-3A6D-5E9D-9CB75D781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246" y="0"/>
            <a:ext cx="5922754" cy="30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1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FCD22-F9F7-984E-BD83-AD8579B39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894A17D-4C51-075C-0230-63F47AB19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2137" y="1493520"/>
            <a:ext cx="836772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6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7D343-C5C0-C650-B2FF-69DF6CDE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BD5B43E-0A41-8AA9-3F18-72A4D9198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618480" cy="529119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1BC44B7-7B93-8B98-D546-58B7BA55D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8480" y="0"/>
            <a:ext cx="5618480" cy="21423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E63C46-CDCA-AA0D-4B12-938F3AF15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6818" y="5899637"/>
            <a:ext cx="8298364" cy="2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28CCC-A510-8B64-1049-AA4C1F14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Contrôleur </a:t>
            </a:r>
            <a:r>
              <a:rPr lang="fr-FR" b="1" dirty="0" err="1">
                <a:solidFill>
                  <a:srgbClr val="FF0000"/>
                </a:solidFill>
              </a:rPr>
              <a:t>posts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F16862-29C6-4478-221A-AF24FF297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35"/>
            <a:ext cx="7611537" cy="386769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AA963A-FD3F-0865-598C-A8B53472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4872" y="966835"/>
            <a:ext cx="4607128" cy="28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8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0A51E6-0D40-86D7-55FE-EE85D296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7C8281-FD82-80FC-33FE-304A1F67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441" y="1808690"/>
            <a:ext cx="8767117" cy="3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90AAB5-F136-EB2C-9CE0-B134A2595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73"/>
            <a:ext cx="12203999" cy="81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7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B83B81-DF28-0146-D174-7D02D2AC3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CD352EF-650A-C0A8-5961-C6914915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976909" cy="324061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D187F6B-9F40-B775-6A33-D5F1B9057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78607"/>
            <a:ext cx="7732143" cy="35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0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2A6A16-FD0A-294A-6C06-66CCE39A7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C52FC2-0829-7546-CF8B-4C3D7E5E0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280" y="1618787"/>
            <a:ext cx="8981440" cy="362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0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6A333-2EAA-9628-953E-F64813E3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Contrôleur commentaires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2B1641-CF04-5527-6BE1-74EE2F9CE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796"/>
            <a:ext cx="8754697" cy="41058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2DB5DC7-5B7A-2A4E-31AD-024E38D2C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7840" y="2986071"/>
            <a:ext cx="6664960" cy="38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C9B05-1BB3-B4A8-72E6-0FA601F08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7170B-715A-8642-D225-7EE3D6A9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Routeurs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918765-FDF1-272A-4D43-8D7031FC0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5062" y="1661866"/>
            <a:ext cx="528187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8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7C71E-F94B-F0DE-4F53-85C69B3F2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BC54DB-E9B8-B09F-0D79-289C312C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Routeur utilisateurs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E6D5EE-C8D6-C025-B827-716522AD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01465"/>
            <a:ext cx="12094900" cy="33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3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83755-4452-294E-97CE-0C4954C9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4D325-AB10-43BC-F67C-AB9BC85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Routeur </a:t>
            </a:r>
            <a:r>
              <a:rPr lang="fr-FR" b="1" dirty="0" err="1">
                <a:solidFill>
                  <a:srgbClr val="FF0000"/>
                </a:solidFill>
              </a:rPr>
              <a:t>posts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F4B9C0-5404-538D-966A-567AC2D5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46422"/>
            <a:ext cx="12094900" cy="28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39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0A863-60A3-E1BD-54C6-9381EB09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BF2FF-1970-FFBB-98A6-A9FBCB63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Routeur commentaires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5CED83-3C71-FC72-0FD1-58D68DE08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06925"/>
            <a:ext cx="12094900" cy="29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52C7E8-6A5B-B572-8055-A13C7BE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9000" b="1" dirty="0">
                <a:solidFill>
                  <a:srgbClr val="FF0000"/>
                </a:solidFill>
              </a:rPr>
              <a:t>FRONT-END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E2F25F-1D28-76C3-9471-944FB8AF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5095" y="170437"/>
            <a:ext cx="2356194" cy="23561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2DB40C-35EE-FC3F-25DE-E1E342358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9474455" y="285853"/>
            <a:ext cx="2356194" cy="23561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897D74-F390-C5CF-B67F-D0CC0DD1F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4917903" y="170437"/>
            <a:ext cx="2356194" cy="23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554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05C2A-FA5B-0C47-DFCA-B541AE48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Index.html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3152DB-EC7A-7E1F-A29B-B7311D7A2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354"/>
            <a:ext cx="12192000" cy="327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1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B037F-C26F-B326-B807-F5503421A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8C592-C9CF-366D-C622-A6C76E36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Configuration </a:t>
            </a:r>
            <a:r>
              <a:rPr lang="fr-FR" b="1" dirty="0" err="1">
                <a:solidFill>
                  <a:srgbClr val="FF0000"/>
                </a:solidFill>
              </a:rPr>
              <a:t>Tailwind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566BBD-3A60-AABE-6B02-76312BEAE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97503"/>
            <a:ext cx="6168534" cy="32792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881AABF-6968-2709-DD1C-DB5DE45CE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47055"/>
            <a:ext cx="6096000" cy="27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950169A-AFD2-DC0A-18DF-454543B9F698}"/>
              </a:ext>
            </a:extLst>
          </p:cNvPr>
          <p:cNvSpPr txBox="1"/>
          <p:nvPr/>
        </p:nvSpPr>
        <p:spPr>
          <a:xfrm>
            <a:off x="121920" y="152400"/>
            <a:ext cx="11958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Prérequis: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ordinateur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système d’exploitation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Visual Studio Code avec quelques extension (IntelliSense, </a:t>
            </a:r>
            <a:r>
              <a:rPr lang="fr-FR" dirty="0" err="1"/>
              <a:t>Github</a:t>
            </a:r>
            <a:r>
              <a:rPr lang="fr-FR" dirty="0"/>
              <a:t>, Git…)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Npm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Nodejs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Bibliothèque frontend (React/</a:t>
            </a:r>
            <a:r>
              <a:rPr lang="fr-FR" dirty="0" err="1"/>
              <a:t>Vuejs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MySQL Workbench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Postman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874688-D457-90CF-E4D7-B9181F6BD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92" y="1498600"/>
            <a:ext cx="42195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4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C6B43-56F9-5B54-7081-8AC3A01C3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F1111-AEC4-AF27-C6C5-A4182E06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Inscription.html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E50B43-9BFC-6174-50BE-BB3D9DC6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64385"/>
            <a:ext cx="12192000" cy="11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16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2EF97-E345-C88F-5308-2430F3649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D2A677-E0B0-4A36-EF47-BAA7C94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Connexion.html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F72D8C-B8F4-8C93-F72D-697736A43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81694"/>
            <a:ext cx="12192000" cy="10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1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0F166-C4F3-83D2-DC62-B6BC562D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766A1-23C1-5871-F199-7F044DD4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Accueil.html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5ECBAE-5D82-734D-E3C5-219A888F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11491"/>
            <a:ext cx="12192000" cy="43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22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1216C4-BCF2-7B1A-EBD3-BDEB16FB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51EB36-BD04-D04E-EE90-D4EABB29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Accueil_admin.html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A7B508-7A41-FECA-7AD4-82AEF41F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58665"/>
            <a:ext cx="12192000" cy="9753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DE36664-92FD-05E0-664A-91A913488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169653"/>
            <a:ext cx="12192000" cy="8980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4EE934E-1257-7517-D353-8172EFE4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84" y="4911655"/>
            <a:ext cx="10924030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69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06BD8-C3CE-8C45-99F7-0647E192A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ED5F4-A9F5-4568-E61E-31011D08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Add_post.html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4962E3-81C4-FD74-05CD-BBA48080A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674442"/>
            <a:ext cx="12192000" cy="28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75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ED6C4B-0FD6-09F4-C76E-DA035FAC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C39C41-C32F-5C4A-BB63-DB01EE57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Add_comment.html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ECF60B-F39C-9FD0-C39D-02E32215F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156634"/>
            <a:ext cx="12192000" cy="18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5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41BE50-8932-F178-58E3-CF1633CEE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C3DAB-EAA2-D220-B629-8EA785CD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Your_posts.html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33BE6A-1382-4A4B-7453-94F28826D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796" y="2156634"/>
            <a:ext cx="10936409" cy="18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95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CA3EF-7B09-976A-78A1-962571DC0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FDDB8-1C22-D095-4B37-742DADA0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Edit_post.html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EB9B40-128B-F6AE-AD18-7FB598BB7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00805"/>
            <a:ext cx="12216993" cy="30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40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D1B6E-6077-0765-7FFB-AC01713B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83F364-5BFE-5946-C7E7-4CB75B76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Edit_post_admin.html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6756D3-08B9-403C-0C96-DFF8507F2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32147"/>
            <a:ext cx="12216993" cy="279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86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22B31E-15B7-039D-D2A6-412308A4C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68985-924B-B48C-8D5D-02297223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Main.css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050B96-FF2C-1AF7-0C32-5A7C9E804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841" y="1325563"/>
            <a:ext cx="4996317" cy="48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3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130">
            <a:extLst>
              <a:ext uri="{FF2B5EF4-FFF2-40B4-BE49-F238E27FC236}">
                <a16:creationId xmlns:a16="http://schemas.microsoft.com/office/drawing/2014/main" id="{C8626D58-5EE2-C246-A548-BCE2358E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4" y="675891"/>
            <a:ext cx="4382112" cy="5506218"/>
          </a:xfrm>
          <a:prstGeom prst="rect">
            <a:avLst/>
          </a:prstGeom>
        </p:spPr>
      </p:pic>
      <p:sp>
        <p:nvSpPr>
          <p:cNvPr id="132" name="ZoneTexte 131">
            <a:extLst>
              <a:ext uri="{FF2B5EF4-FFF2-40B4-BE49-F238E27FC236}">
                <a16:creationId xmlns:a16="http://schemas.microsoft.com/office/drawing/2014/main" id="{B64A3E1F-AFA4-92B3-229B-B1F1E9BC9C5E}"/>
              </a:ext>
            </a:extLst>
          </p:cNvPr>
          <p:cNvSpPr txBox="1"/>
          <p:nvPr/>
        </p:nvSpPr>
        <p:spPr>
          <a:xfrm>
            <a:off x="5354320" y="406400"/>
            <a:ext cx="6634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Initialisé avec </a:t>
            </a:r>
            <a:r>
              <a:rPr lang="fr-FR" dirty="0" err="1"/>
              <a:t>npm</a:t>
            </a:r>
            <a:r>
              <a:rPr lang="fr-FR" dirty="0"/>
              <a:t> init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Fichier JSON pour configurer le </a:t>
            </a:r>
            <a:r>
              <a:rPr lang="fr-FR" dirty="0" err="1"/>
              <a:t>project</a:t>
            </a:r>
            <a:r>
              <a:rPr lang="fr-FR" dirty="0"/>
              <a:t> en référant les packages importés et en configurant des commandes exécutables via le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Nodemon</a:t>
            </a:r>
            <a:r>
              <a:rPr lang="fr-FR" dirty="0"/>
              <a:t> : commande pour mettre à jour en temps réel les fichiers à chaque sauvegarde même quand le port est en pleine lecture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Concurrently</a:t>
            </a:r>
            <a:r>
              <a:rPr lang="fr-FR" dirty="0"/>
              <a:t> : un package pour exécuter plusieurs commandes en même temps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Concurrently</a:t>
            </a:r>
            <a:r>
              <a:rPr lang="fr-FR" dirty="0"/>
              <a:t> -–</a:t>
            </a:r>
            <a:r>
              <a:rPr lang="fr-FR" dirty="0" err="1"/>
              <a:t>kill-others</a:t>
            </a:r>
            <a:r>
              <a:rPr lang="fr-FR" dirty="0"/>
              <a:t> \’</a:t>
            </a:r>
            <a:r>
              <a:rPr lang="fr-FR" dirty="0" err="1"/>
              <a:t>nodemon</a:t>
            </a:r>
            <a:r>
              <a:rPr lang="fr-FR" dirty="0"/>
              <a:t> backend/server\’ \’commande start par </a:t>
            </a:r>
            <a:r>
              <a:rPr lang="fr-FR" dirty="0" err="1"/>
              <a:t>défault</a:t>
            </a:r>
            <a:r>
              <a:rPr lang="fr-FR" dirty="0"/>
              <a:t>\’</a:t>
            </a:r>
          </a:p>
        </p:txBody>
      </p:sp>
    </p:spTree>
    <p:extLst>
      <p:ext uri="{BB962C8B-B14F-4D97-AF65-F5344CB8AC3E}">
        <p14:creationId xmlns:p14="http://schemas.microsoft.com/office/powerpoint/2010/main" val="188028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82A690-8AC1-F77D-2975-BB9314569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3780E-2785-9E15-7770-702D1B27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Add_post.css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42FB02-317B-F429-221D-588C53FEE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7239" y="1325563"/>
            <a:ext cx="3837521" cy="48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91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2A2F3-470D-DAFA-EE2B-3B9B32B3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9BEA4-8269-4EC4-D8F5-58A412BC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Signup.js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A4EAB7-E465-0309-CFDA-1E4C38FFE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0260" y="2662953"/>
            <a:ext cx="7231480" cy="153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27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182D8-AEDC-E0A8-96B3-BA8D6A6FB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FDD9E-D128-F653-CE7A-1200EB5C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Signup.js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AF1270-8E4B-3E70-C97C-6B22DF480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405" y="1099140"/>
            <a:ext cx="5961595" cy="31039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79D7F59-C0A5-0D94-387D-6DE473221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405" y="1099140"/>
            <a:ext cx="5961595" cy="34748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6D8EF56-5545-60D8-1B9C-BC467E717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03112"/>
            <a:ext cx="5961595" cy="26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0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D0ABC-7B08-C76F-35DC-67E4A933D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C6FE9-D4E4-A49D-7C00-7843C4A5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Signup.js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60AD99-B5F6-81D4-52BC-7456A0006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714" y="986018"/>
            <a:ext cx="5822019" cy="36297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EF084E-DB37-A181-1627-2E0081346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5269" y="1228293"/>
            <a:ext cx="5822019" cy="328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34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74549-9656-3DA9-E886-A773D7CF2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51ECB-1C47-2A08-0DCC-84706EFC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Login.js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28EDAC-87D9-B1D4-CB55-98F41BB55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714" y="1194337"/>
            <a:ext cx="5822019" cy="32131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42E587-1D82-91AC-C53F-BC77C76D8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929" y="2960016"/>
            <a:ext cx="6224072" cy="38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0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E1338F-07DE-8087-99D7-F5062AD7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97476-6A12-A2BB-83F3-260CF00C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Check_token.js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A9C20B-10E3-20C3-1A94-16790C26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705" y="2219158"/>
            <a:ext cx="11879043" cy="165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86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25DBC0-ADF2-0A81-13B3-6E14D932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05793-E114-E928-C525-CD46DE90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7FBA57F-D712-A390-DF28-6362A59CB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39" y="1163546"/>
            <a:ext cx="10626265" cy="3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2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67FF7-24F0-7EC9-0832-BD5694059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3391A-612E-EE3C-41A6-ECA1F917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1A96D8-8753-A21F-A828-1B47CB87C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361" y="1325563"/>
            <a:ext cx="5943278" cy="3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64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AE3D9-D87C-E7B3-6082-BE28E0EE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9203A-01B6-CE77-F1F2-15A2A5A4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153A2F-72ED-2013-FAFB-44523CC4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3934" y="1325563"/>
            <a:ext cx="5364132" cy="3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8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70F92-5D86-005C-E0CB-82B00E8A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9621CF-DAB3-9241-29F8-97A89EA5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92BD8A-8396-3D07-0253-A4BCDEC8B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0695" y="1080466"/>
            <a:ext cx="6190610" cy="50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5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590D13-9BC4-58E2-979E-B7D6D5407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5" y="1799819"/>
            <a:ext cx="6839905" cy="12670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94DD8F9-DE0D-30A8-E820-FA2C5F3BD846}"/>
              </a:ext>
            </a:extLst>
          </p:cNvPr>
          <p:cNvSpPr txBox="1"/>
          <p:nvPr/>
        </p:nvSpPr>
        <p:spPr>
          <a:xfrm>
            <a:off x="5147662" y="457200"/>
            <a:ext cx="1896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solidFill>
                  <a:srgbClr val="FF0000"/>
                </a:solidFill>
              </a:rPr>
              <a:t>Init.js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6F1A71-79E0-DC8B-2990-00D1A4CF7854}"/>
              </a:ext>
            </a:extLst>
          </p:cNvPr>
          <p:cNvSpPr txBox="1"/>
          <p:nvPr/>
        </p:nvSpPr>
        <p:spPr>
          <a:xfrm>
            <a:off x="833120" y="3429000"/>
            <a:ext cx="1086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Sequelize : ORM (Object-</a:t>
            </a:r>
            <a:r>
              <a:rPr lang="fr-FR" dirty="0" err="1"/>
              <a:t>Relating</a:t>
            </a:r>
            <a:r>
              <a:rPr lang="fr-FR" dirty="0"/>
              <a:t> Mapping, programme qui va manipuler la base de données tel un objet JSON)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Importer deux variables importantes pour le backend depuis Sequelize.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Initialiser une nouvelle variable qui va servir à configurer la connexion à notre base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Exporter la nouvelle variable + </a:t>
            </a:r>
            <a:r>
              <a:rPr lang="fr-FR" dirty="0" err="1"/>
              <a:t>DataTypes</a:t>
            </a:r>
            <a:r>
              <a:rPr lang="fr-FR" dirty="0"/>
              <a:t> qui nous servira pour les modèles.</a:t>
            </a:r>
          </a:p>
        </p:txBody>
      </p:sp>
    </p:spTree>
    <p:extLst>
      <p:ext uri="{BB962C8B-B14F-4D97-AF65-F5344CB8AC3E}">
        <p14:creationId xmlns:p14="http://schemas.microsoft.com/office/powerpoint/2010/main" val="151763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13098A-60E8-4B64-C4E1-7D74D1512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34AA2-1028-F1D2-FE40-EAB8A22D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CA35E1-4319-87E5-D7AE-A17B3DCE9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912" y="1991238"/>
            <a:ext cx="8308176" cy="28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58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0F3D68-4040-A491-F83A-FDE0591E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9EFCB-552F-07E7-627A-A6ABB2B4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8DDC7E-374D-AB3F-E4F7-E0C065DFC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3" y="2271860"/>
            <a:ext cx="12045039" cy="23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60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CF86D-829A-AC4D-7F3C-214DBA22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907CEA-E4AF-FBB0-19F1-6B203454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C3058B-9604-4A40-D3B9-56252417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3" y="2447077"/>
            <a:ext cx="12045039" cy="19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05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76ECF-DD75-8122-E3AB-280F6593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0CF69-5291-C955-D56E-D39FFE0C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Main_admin.js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A1A2933-7301-0E0D-0379-5A3FEBBBF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8995" y="1810357"/>
            <a:ext cx="8194009" cy="32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206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E6DC5-9239-1C3E-1D3A-F0E72A1B2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8CA67-2341-4F4A-3E28-28DB3A31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Main_admin.js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F923DE-AC82-88F3-E5A0-C5B466833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37480"/>
            <a:ext cx="12191999" cy="7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48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E5D84-FE99-8D3B-8D9B-8DF8E53C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AF664-015F-7434-BC55-58B7F4F9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Main_admin.js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F269F7-65C4-5822-A009-707A773AF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0533" y="1633200"/>
            <a:ext cx="6390934" cy="35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3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E99F4-98C7-EC3A-ADBD-162AF57A5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C7022-9242-7038-CC5C-3352E9CB2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Add_post.js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7D0AE5-A983-1CAC-1187-903067619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9190" y="1325563"/>
            <a:ext cx="8673619" cy="1541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813BC0F-E7A0-2759-D7A2-BC08F8D3F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63" y="3429000"/>
            <a:ext cx="11930073" cy="13255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E2BD767-E6FB-A8E5-F7B3-34B513020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17" y="4970066"/>
            <a:ext cx="8840364" cy="180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6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5EADB-15A1-F4D6-668D-4B9149E9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9D446-4BC0-3AAB-6CB1-C13855FE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Add_post.js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CA8503B-263D-B1ED-A41A-0244A553F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42" y="1325562"/>
            <a:ext cx="4932643" cy="31333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6AA2D1F-12D1-9422-4F11-657F6A149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8140" y="1325562"/>
            <a:ext cx="4826829" cy="441202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A04A48-AAB6-3CEA-DEAE-475C4D166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42" y="5008065"/>
            <a:ext cx="4826829" cy="14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87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F4342-A192-C8D2-53B2-6D3E35C0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CD915-E071-EE72-DA1B-5A557200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Add_comment.js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EFCF6F-A1F9-07E1-A05A-9C443228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0331" y="1325563"/>
            <a:ext cx="8751338" cy="357279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9525FED-8638-4ADD-95C3-04034A023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0331" y="4898356"/>
            <a:ext cx="8751338" cy="15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65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012F1F-DCAC-AFCE-8C18-D864968DF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F9E94-9201-1460-B3DF-F03A31955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Add_comment.js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27A7D2-1632-742C-7077-D1DD6026E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3748" y="1325563"/>
            <a:ext cx="4644504" cy="51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4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7C513E-969B-B69E-0F9F-71AA44DE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App.js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254652-D70D-3336-4E13-8C150DCCF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2" y="1108135"/>
            <a:ext cx="11612596" cy="36866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3562145-2887-ED36-96DF-C6DD8E98D8FE}"/>
              </a:ext>
            </a:extLst>
          </p:cNvPr>
          <p:cNvSpPr txBox="1"/>
          <p:nvPr/>
        </p:nvSpPr>
        <p:spPr>
          <a:xfrm>
            <a:off x="289702" y="5100320"/>
            <a:ext cx="115886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Express: Framework web utilisable sur </a:t>
            </a:r>
            <a:r>
              <a:rPr lang="fr-FR" dirty="0" err="1"/>
              <a:t>Nodejs</a:t>
            </a:r>
            <a:r>
              <a:rPr lang="fr-FR" dirty="0"/>
              <a:t> dans le but de se connecter au serveur et d’effectuer des requêtes HTTP.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Cors : Framework annulant l’interdiction CORS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Routeurs importés via le dossier des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setHeader</a:t>
            </a:r>
            <a:r>
              <a:rPr lang="fr-FR" dirty="0"/>
              <a:t> : configurer les paramètres des requêtes à l’en-tête, notamment pour les méthodes et les origines…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Express.json</a:t>
            </a:r>
            <a:r>
              <a:rPr lang="fr-FR" dirty="0"/>
              <a:t> : Convertir les requêtes et réponses en JSON.</a:t>
            </a:r>
          </a:p>
        </p:txBody>
      </p:sp>
    </p:spTree>
    <p:extLst>
      <p:ext uri="{BB962C8B-B14F-4D97-AF65-F5344CB8AC3E}">
        <p14:creationId xmlns:p14="http://schemas.microsoft.com/office/powerpoint/2010/main" val="1509280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148D80-6A19-1653-AEA6-4C6F70D0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348E42-AD9F-6158-A0D0-50016A8B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Your_posts.js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B4EB53-95EF-4E2C-2BC4-53B0395C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25" y="1325563"/>
            <a:ext cx="4644504" cy="208625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A3EB176-E4D7-D38A-07F8-11C0F01BD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2868" y="1325563"/>
            <a:ext cx="5212790" cy="32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7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3A8F6A-2017-52EA-9CE6-FFDD78A3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AF88D-0DF0-335C-B65F-DE1D15E1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Your_posts.js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B931C0-27EF-8859-53D2-E9B2E0090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600" y="1325563"/>
            <a:ext cx="11560800" cy="25996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35E7A56-FA71-2D2C-31CF-7790C1E55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600" y="4160334"/>
            <a:ext cx="11560800" cy="7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6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545DF0-D260-F8C0-BD5A-DAF4F0DFB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7A423-F9C4-99F4-1D87-D2E3BD66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Your_posts.js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C83D97-ECEF-C1C2-2FA5-94395AA7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5366" y="1325563"/>
            <a:ext cx="6761267" cy="47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31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92B36-C60A-5125-9BC4-C9C0CD95E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C8112F-41DF-3217-E5B3-4B7D9C65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Edit_post.js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D13A16-5A5C-15D8-D246-662E6477A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43" y="1074357"/>
            <a:ext cx="6761267" cy="30324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D3E36F-2B91-5F97-D8E7-A1BE1E1AD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42" y="3847739"/>
            <a:ext cx="6761267" cy="30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75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6FE20E-1CE9-FE7E-062A-48048122F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D30FE1-BAD6-FF44-D22D-ADC14915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Edit_post.js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A27940-3404-86F6-CF50-E4187DCE6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25" y="1001448"/>
            <a:ext cx="5781075" cy="485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691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AD46FD-6EB2-424B-28CA-6D5C522A2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2DEF7-0035-4EDA-7D0C-577784DF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Edit_post_admin.js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41A547-334E-FC8F-4F49-DBB22BE1E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25" y="1228066"/>
            <a:ext cx="5781075" cy="323294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85E3052-4F7A-89E7-4019-28269899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822" y="1228066"/>
            <a:ext cx="5781075" cy="23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90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B0048-0E28-D7B0-AC16-FF391BA3E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D5353B-647A-BDA1-518C-21D15F02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7000" b="1" dirty="0">
                <a:solidFill>
                  <a:srgbClr val="FF0000"/>
                </a:solidFill>
              </a:rPr>
              <a:t>Aperçu du site Web</a:t>
            </a:r>
          </a:p>
        </p:txBody>
      </p:sp>
    </p:spTree>
    <p:extLst>
      <p:ext uri="{BB962C8B-B14F-4D97-AF65-F5344CB8AC3E}">
        <p14:creationId xmlns:p14="http://schemas.microsoft.com/office/powerpoint/2010/main" val="10598719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3AEDE-16D7-BA63-0C9D-C2A4C6F3B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3EA5FEF-0333-07D9-1D8B-54153613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162"/>
            <a:ext cx="12192000" cy="25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C32BF-DFA1-781F-689C-71AC2E764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285773B-AA2C-0403-CA6C-584C9238F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5341" y="1887635"/>
            <a:ext cx="5253953" cy="259567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1C06298-E45C-1DB9-92C8-BBB70F85F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706" y="1887634"/>
            <a:ext cx="3078479" cy="25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7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458F5-0F42-DEAE-9801-7F75CDE8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A410AD-9B17-4861-C0F6-3548DB6B7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6006" y="1887635"/>
            <a:ext cx="4512622" cy="259567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593C1AE-44C1-7084-5598-A439D74C8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3059" y="1887634"/>
            <a:ext cx="2737773" cy="25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D576E7-314E-4D29-3F24-53F91518F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9" y="157858"/>
            <a:ext cx="6563641" cy="367716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9A4A936-9818-6BCC-6C3E-276DB315FA0B}"/>
              </a:ext>
            </a:extLst>
          </p:cNvPr>
          <p:cNvSpPr txBox="1"/>
          <p:nvPr/>
        </p:nvSpPr>
        <p:spPr>
          <a:xfrm>
            <a:off x="6847840" y="157858"/>
            <a:ext cx="5181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Connecter la variable app aux routeurs via la fonction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Connect</a:t>
            </a:r>
            <a:r>
              <a:rPr lang="fr-FR" dirty="0"/>
              <a:t> : s’authentifier à la base de données via l’ORM Sequelize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Se synchroniser et exporter la variable app</a:t>
            </a:r>
          </a:p>
        </p:txBody>
      </p:sp>
    </p:spTree>
    <p:extLst>
      <p:ext uri="{BB962C8B-B14F-4D97-AF65-F5344CB8AC3E}">
        <p14:creationId xmlns:p14="http://schemas.microsoft.com/office/powerpoint/2010/main" val="3852611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014E0-45A8-8CE7-EA59-A614EDB9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25C4A6E-95DE-D13A-F6EA-5D1C5829F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3232" y="1349719"/>
            <a:ext cx="9345535" cy="41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30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25ED-5DB8-B1CB-8B65-95FBAE1E9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574B06C-38DD-41BC-A1BD-1CB02176B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3232" y="1782653"/>
            <a:ext cx="9345535" cy="329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02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082C0-F7BD-ECD9-ABFE-81701BDF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547BC3A-5F70-DF98-91B2-CD995CE0A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146" y="1349719"/>
            <a:ext cx="7461707" cy="41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8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5E03B-F1E3-A9A5-E7CD-3267B0AF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C6F6978-C7AD-3F34-BD53-D75518DA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146" y="1842338"/>
            <a:ext cx="7461707" cy="31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1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43C58-CB0A-79FE-F22F-CC5605F26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0C033F5-E991-27DA-8C40-E0549C1C1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652" y="451904"/>
            <a:ext cx="5504695" cy="59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2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6A0F2-BDEE-9C02-D93E-79AF34974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B800BD7-B570-4B7B-D417-71771447B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7279" y="1357774"/>
            <a:ext cx="7457442" cy="41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844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4280C-2187-5680-4676-4C6A2580A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DE428AD-4CB0-A231-DFB8-D2B48902D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096" y="848914"/>
            <a:ext cx="4839807" cy="51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58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96A09-1094-0897-ED81-4B9746DB7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F7BFDF-06F2-68CE-58B6-2ABA6FAFB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096" y="863116"/>
            <a:ext cx="4839807" cy="513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17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0E15-6842-83C2-B646-5D8F96353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8CB6194-B365-8EC0-BE95-88D0FB947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096" y="1279252"/>
            <a:ext cx="4839807" cy="42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842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9806C-F472-472D-0453-11A619EF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9ECBD6A-3877-E7F9-3210-880DD023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4423" y="1487501"/>
            <a:ext cx="6243154" cy="388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CF607-79B4-F393-FAAD-7F347769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Server.js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1EEB6A-1F20-2F69-1A00-57F81FD6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6" y="1428228"/>
            <a:ext cx="7687748" cy="292458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5352D4-7532-F681-4053-9BCD1A6C8F70}"/>
              </a:ext>
            </a:extLst>
          </p:cNvPr>
          <p:cNvSpPr txBox="1"/>
          <p:nvPr/>
        </p:nvSpPr>
        <p:spPr>
          <a:xfrm>
            <a:off x="342046" y="4531360"/>
            <a:ext cx="1159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Dotenv</a:t>
            </a:r>
            <a:r>
              <a:rPr lang="fr-FR" dirty="0"/>
              <a:t> : Informe le backend que le fichier .</a:t>
            </a:r>
            <a:r>
              <a:rPr lang="fr-FR" dirty="0" err="1"/>
              <a:t>env</a:t>
            </a:r>
            <a:r>
              <a:rPr lang="fr-FR" dirty="0"/>
              <a:t> existe et peut être utilisée avec </a:t>
            </a:r>
            <a:r>
              <a:rPr lang="fr-FR" dirty="0" err="1"/>
              <a:t>process.env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http : Permet de configurer le serveur avec les paramètres renseignés par app (notamment les paramètres de l’en-tête)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serveur tente de lire le port ensuite déclenche une fonction qui envoie un message au développeur.</a:t>
            </a:r>
          </a:p>
        </p:txBody>
      </p:sp>
    </p:spTree>
    <p:extLst>
      <p:ext uri="{BB962C8B-B14F-4D97-AF65-F5344CB8AC3E}">
        <p14:creationId xmlns:p14="http://schemas.microsoft.com/office/powerpoint/2010/main" val="208482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4F7D-FFD8-F8F8-D121-639E2DD6B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619759F-49E1-C831-8F6E-697B64A0B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874" y="1252971"/>
            <a:ext cx="11310252" cy="43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867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5DEBB-56EB-DB92-31C0-A0DC8201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EDB8CB9-B704-19DE-C997-92284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80" y="1265630"/>
            <a:ext cx="11142840" cy="432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35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61B5-FA8A-5EA6-CAE9-B41492E5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35FE44C-74E6-F9D5-DA68-B6E1D40E4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80" y="1335622"/>
            <a:ext cx="11142840" cy="41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094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25D4-7746-1313-2D05-3E7EF949C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D9D652E-961E-1AA9-802E-7AF380B9C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80" y="1335622"/>
            <a:ext cx="11142840" cy="41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192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E4F8-3071-5492-D648-848909EF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EF74B91-6F78-64B2-DC91-6D849207F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794" y="1335622"/>
            <a:ext cx="10826412" cy="41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84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9ED47-7143-841A-89D8-9411A23A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>
                <a:solidFill>
                  <a:srgbClr val="FF00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696770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98395-68CC-E423-D789-27336FD32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922D7-E2E8-2A26-4382-C6BF3281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>
                <a:solidFill>
                  <a:srgbClr val="FF0000"/>
                </a:solidFill>
              </a:rPr>
              <a:t>MERCI DE VOTRE ECOUTE</a:t>
            </a:r>
          </a:p>
        </p:txBody>
      </p:sp>
    </p:spTree>
    <p:extLst>
      <p:ext uri="{BB962C8B-B14F-4D97-AF65-F5344CB8AC3E}">
        <p14:creationId xmlns:p14="http://schemas.microsoft.com/office/powerpoint/2010/main" val="295054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0C54A-8A2F-7769-B771-A67C2722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Graphique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CF22B8-3B1E-5671-1F55-0D1216D80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56" y="1610282"/>
            <a:ext cx="6914824" cy="47611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2D6DE0F-FDCD-8D6B-713B-846954EF6F31}"/>
              </a:ext>
            </a:extLst>
          </p:cNvPr>
          <p:cNvSpPr txBox="1"/>
          <p:nvPr/>
        </p:nvSpPr>
        <p:spPr>
          <a:xfrm>
            <a:off x="7223760" y="1513840"/>
            <a:ext cx="4783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L’utilisateur envoie des </a:t>
            </a:r>
            <a:r>
              <a:rPr lang="fr-FR" dirty="0" err="1"/>
              <a:t>posts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dirty="0" err="1"/>
              <a:t>posts</a:t>
            </a:r>
            <a:r>
              <a:rPr lang="fr-FR" dirty="0"/>
              <a:t> ne peuvent provenir que d’un seul utilisateur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L’utilisateur envoie des commentaires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commentaires ne sont pas uniques mais ne sont envoyés que par un seul utilisateur et vers un seul post.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post reçoit plusieurs commentaires</a:t>
            </a:r>
          </a:p>
        </p:txBody>
      </p:sp>
    </p:spTree>
    <p:extLst>
      <p:ext uri="{BB962C8B-B14F-4D97-AF65-F5344CB8AC3E}">
        <p14:creationId xmlns:p14="http://schemas.microsoft.com/office/powerpoint/2010/main" val="13032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732</Words>
  <Application>Microsoft Office PowerPoint</Application>
  <PresentationFormat>Grand écran</PresentationFormat>
  <Paragraphs>120</Paragraphs>
  <Slides>86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Thème Office</vt:lpstr>
      <vt:lpstr>Projet Backend Social Media</vt:lpstr>
      <vt:lpstr>Présentation PowerPoint</vt:lpstr>
      <vt:lpstr>Présentation PowerPoint</vt:lpstr>
      <vt:lpstr>Présentation PowerPoint</vt:lpstr>
      <vt:lpstr>Présentation PowerPoint</vt:lpstr>
      <vt:lpstr>App.js</vt:lpstr>
      <vt:lpstr>Présentation PowerPoint</vt:lpstr>
      <vt:lpstr>Server.js</vt:lpstr>
      <vt:lpstr>Graphique base de données</vt:lpstr>
      <vt:lpstr>Modèle table utilisateurs</vt:lpstr>
      <vt:lpstr>Modèle table posts</vt:lpstr>
      <vt:lpstr>Relations tables Sequelize</vt:lpstr>
      <vt:lpstr>Modèle table commentaires</vt:lpstr>
      <vt:lpstr>Contrôleur utilisateurs</vt:lpstr>
      <vt:lpstr>Présentation PowerPoint</vt:lpstr>
      <vt:lpstr>Présentation PowerPoint</vt:lpstr>
      <vt:lpstr>Présentation PowerPoint</vt:lpstr>
      <vt:lpstr>Contrôleur posts</vt:lpstr>
      <vt:lpstr>Présentation PowerPoint</vt:lpstr>
      <vt:lpstr>Présentation PowerPoint</vt:lpstr>
      <vt:lpstr>Présentation PowerPoint</vt:lpstr>
      <vt:lpstr>Contrôleur commentaires</vt:lpstr>
      <vt:lpstr>Routeurs</vt:lpstr>
      <vt:lpstr>Routeur utilisateurs</vt:lpstr>
      <vt:lpstr>Routeur posts</vt:lpstr>
      <vt:lpstr>Routeur commentaires</vt:lpstr>
      <vt:lpstr>FRONT-END</vt:lpstr>
      <vt:lpstr>Index.html</vt:lpstr>
      <vt:lpstr>Configuration Tailwind</vt:lpstr>
      <vt:lpstr>Inscription.html</vt:lpstr>
      <vt:lpstr>Connexion.html</vt:lpstr>
      <vt:lpstr>Accueil.html</vt:lpstr>
      <vt:lpstr>Accueil_admin.html</vt:lpstr>
      <vt:lpstr>Add_post.html</vt:lpstr>
      <vt:lpstr>Add_comment.html</vt:lpstr>
      <vt:lpstr>Your_posts.html</vt:lpstr>
      <vt:lpstr>Edit_post.html</vt:lpstr>
      <vt:lpstr>Edit_post_admin.html</vt:lpstr>
      <vt:lpstr>Main.css</vt:lpstr>
      <vt:lpstr>Add_post.css</vt:lpstr>
      <vt:lpstr>Signup.js</vt:lpstr>
      <vt:lpstr>Signup.js</vt:lpstr>
      <vt:lpstr>Signup.js</vt:lpstr>
      <vt:lpstr>Login.js</vt:lpstr>
      <vt:lpstr>Check_token.js</vt:lpstr>
      <vt:lpstr>Main.js</vt:lpstr>
      <vt:lpstr>Main.js</vt:lpstr>
      <vt:lpstr>Main.js</vt:lpstr>
      <vt:lpstr>Main.js</vt:lpstr>
      <vt:lpstr>Main.js</vt:lpstr>
      <vt:lpstr>Main.js</vt:lpstr>
      <vt:lpstr>Main.js</vt:lpstr>
      <vt:lpstr>Main_admin.js</vt:lpstr>
      <vt:lpstr>Main_admin.js</vt:lpstr>
      <vt:lpstr>Main_admin.js</vt:lpstr>
      <vt:lpstr>Add_post.js</vt:lpstr>
      <vt:lpstr>Add_post.js</vt:lpstr>
      <vt:lpstr>Add_comment.js</vt:lpstr>
      <vt:lpstr>Add_comment.js</vt:lpstr>
      <vt:lpstr>Your_posts.js</vt:lpstr>
      <vt:lpstr>Your_posts.js</vt:lpstr>
      <vt:lpstr>Your_posts.js</vt:lpstr>
      <vt:lpstr>Edit_post.js</vt:lpstr>
      <vt:lpstr>Edit_post.js</vt:lpstr>
      <vt:lpstr>Edit_post_admin.js</vt:lpstr>
      <vt:lpstr>Aperçu du site Web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MERCI DE VOTRE ECOUTE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André Ndouzi</dc:creator>
  <cp:lastModifiedBy>André Ndouzi</cp:lastModifiedBy>
  <cp:revision>132</cp:revision>
  <dcterms:created xsi:type="dcterms:W3CDTF">2024-11-29T09:53:29Z</dcterms:created>
  <dcterms:modified xsi:type="dcterms:W3CDTF">2024-12-06T09:18:09Z</dcterms:modified>
</cp:coreProperties>
</file>